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</p:sldMasterIdLst>
  <p:sldIdLst>
    <p:sldId id="256" r:id="rId4"/>
    <p:sldId id="263" r:id="rId5"/>
    <p:sldId id="271" r:id="rId6"/>
    <p:sldId id="262" r:id="rId7"/>
    <p:sldId id="264" r:id="rId8"/>
    <p:sldId id="265" r:id="rId9"/>
    <p:sldId id="269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60E"/>
    <a:srgbClr val="E1180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6CBE-2BE4-6399-050D-58FC4380D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6033B-7D4E-CD35-D580-527607DE4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8A2B8-2F7E-ED0C-EBB6-541FF947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5FAE1-1202-5F5D-A901-30603FC9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84DDF-B78A-5655-C851-3F9D61A6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F2D-E0D3-48F7-8B75-F511DAE2C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00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0707-DB99-7AB7-B3E1-BDBA08F4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623D2-FE37-D948-6CBF-10A2A8D3F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934A6-CAE4-B2D2-2FB0-6E74A0B4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97B6A-841B-1B12-2D30-5BE68BC90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613BD-4BE1-0451-C9B6-9E9CCB34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9300C-F490-4AC9-B28B-EDC6FE0ED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16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486AE-FC92-A299-1BF8-BAB5E2D2F2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94CAE-4722-99C6-4E5D-7C001BC06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27850-33C9-5914-7860-84A54A2C1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B842A-940D-08D8-E0B7-CF5BC80FE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EDA17-DF98-C65E-831D-98B62B31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2E9CD-A9AC-4FF3-89EA-81F7D7784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71730-BB72-4446-3C26-D255146D5D4A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0AAE-16C2-CCAB-C010-4161CE0E86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91415-B337-5C36-D9A1-5B39E4FCEEB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26773E-EA2A-FBAF-B717-EE92AE2CECB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349372-27E2-B48A-4EEE-033788458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6D072-CFDD-0AA1-9D5F-97D5FE1D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B5F45-FB33-0A6E-FFE3-47612BADC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464B47-A17D-022E-C849-3B870A83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29294-491B-4FBA-9F80-2B84E7F39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252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86B5A51E-B7AC-572E-84BB-2633546A9A2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3315" name="Rectangle 3">
              <a:extLst>
                <a:ext uri="{FF2B5EF4-FFF2-40B4-BE49-F238E27FC236}">
                  <a16:creationId xmlns:a16="http://schemas.microsoft.com/office/drawing/2014/main" id="{B3C31261-6C03-5488-9172-608DA448C1C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FC7A0718-1530-7BB3-54D5-D91B6670F79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7" name="Rectangle 5">
              <a:extLst>
                <a:ext uri="{FF2B5EF4-FFF2-40B4-BE49-F238E27FC236}">
                  <a16:creationId xmlns:a16="http://schemas.microsoft.com/office/drawing/2014/main" id="{167A4849-524A-328C-295A-5CA1F62BC59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8" name="Rectangle 6">
              <a:extLst>
                <a:ext uri="{FF2B5EF4-FFF2-40B4-BE49-F238E27FC236}">
                  <a16:creationId xmlns:a16="http://schemas.microsoft.com/office/drawing/2014/main" id="{A4064A6A-7F02-88DD-EB42-B56844A4972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9" name="Rectangle 7">
              <a:extLst>
                <a:ext uri="{FF2B5EF4-FFF2-40B4-BE49-F238E27FC236}">
                  <a16:creationId xmlns:a16="http://schemas.microsoft.com/office/drawing/2014/main" id="{5B8FED18-E944-0A9A-D16C-A31470F2146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Rectangle 8">
              <a:extLst>
                <a:ext uri="{FF2B5EF4-FFF2-40B4-BE49-F238E27FC236}">
                  <a16:creationId xmlns:a16="http://schemas.microsoft.com/office/drawing/2014/main" id="{E8E50AF4-6729-E2FF-5625-F0A644B3228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1" name="Rectangle 9">
              <a:extLst>
                <a:ext uri="{FF2B5EF4-FFF2-40B4-BE49-F238E27FC236}">
                  <a16:creationId xmlns:a16="http://schemas.microsoft.com/office/drawing/2014/main" id="{9DD225E6-1869-E53C-5144-66ABFA11AE0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2" name="Rectangle 10">
              <a:extLst>
                <a:ext uri="{FF2B5EF4-FFF2-40B4-BE49-F238E27FC236}">
                  <a16:creationId xmlns:a16="http://schemas.microsoft.com/office/drawing/2014/main" id="{935827CD-BFD9-9D5B-514C-DE0AAEB55A8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3" name="Rectangle 11">
              <a:extLst>
                <a:ext uri="{FF2B5EF4-FFF2-40B4-BE49-F238E27FC236}">
                  <a16:creationId xmlns:a16="http://schemas.microsoft.com/office/drawing/2014/main" id="{6CA58FF9-ED36-23A0-56AF-46EA8EEE82D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4" name="Rectangle 12">
              <a:extLst>
                <a:ext uri="{FF2B5EF4-FFF2-40B4-BE49-F238E27FC236}">
                  <a16:creationId xmlns:a16="http://schemas.microsoft.com/office/drawing/2014/main" id="{0D681FA9-6E3B-7E88-6463-8D43D9BA690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5" name="Rectangle 13">
              <a:extLst>
                <a:ext uri="{FF2B5EF4-FFF2-40B4-BE49-F238E27FC236}">
                  <a16:creationId xmlns:a16="http://schemas.microsoft.com/office/drawing/2014/main" id="{E0C77E2E-C2E9-95BC-B971-A2812F79BC1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6" name="Rectangle 14">
              <a:extLst>
                <a:ext uri="{FF2B5EF4-FFF2-40B4-BE49-F238E27FC236}">
                  <a16:creationId xmlns:a16="http://schemas.microsoft.com/office/drawing/2014/main" id="{11071DA1-A3BD-4906-C414-E7AD7E35DCA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7" name="Rectangle 15">
              <a:extLst>
                <a:ext uri="{FF2B5EF4-FFF2-40B4-BE49-F238E27FC236}">
                  <a16:creationId xmlns:a16="http://schemas.microsoft.com/office/drawing/2014/main" id="{169512F6-02BD-264E-9800-3460BE2042D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8" name="Rectangle 16">
              <a:extLst>
                <a:ext uri="{FF2B5EF4-FFF2-40B4-BE49-F238E27FC236}">
                  <a16:creationId xmlns:a16="http://schemas.microsoft.com/office/drawing/2014/main" id="{B3706782-7420-8EB6-5462-B96F6894FAE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9" name="Rectangle 17">
              <a:extLst>
                <a:ext uri="{FF2B5EF4-FFF2-40B4-BE49-F238E27FC236}">
                  <a16:creationId xmlns:a16="http://schemas.microsoft.com/office/drawing/2014/main" id="{BBEFD50D-31E5-AEDB-09F4-3C3DA823CA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0" name="Rectangle 18">
              <a:extLst>
                <a:ext uri="{FF2B5EF4-FFF2-40B4-BE49-F238E27FC236}">
                  <a16:creationId xmlns:a16="http://schemas.microsoft.com/office/drawing/2014/main" id="{32A15985-8FE3-6FE2-4D27-E9F7E5E6BA6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1" name="Rectangle 19">
              <a:extLst>
                <a:ext uri="{FF2B5EF4-FFF2-40B4-BE49-F238E27FC236}">
                  <a16:creationId xmlns:a16="http://schemas.microsoft.com/office/drawing/2014/main" id="{892ADFCC-389B-504B-C224-819DC7F62A5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2" name="Rectangle 20">
              <a:extLst>
                <a:ext uri="{FF2B5EF4-FFF2-40B4-BE49-F238E27FC236}">
                  <a16:creationId xmlns:a16="http://schemas.microsoft.com/office/drawing/2014/main" id="{468EC943-A7DB-489D-24B4-C4C542688A0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Rectangle 21">
              <a:extLst>
                <a:ext uri="{FF2B5EF4-FFF2-40B4-BE49-F238E27FC236}">
                  <a16:creationId xmlns:a16="http://schemas.microsoft.com/office/drawing/2014/main" id="{DD1920FE-2E9C-8887-414C-22B5A762FED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4" name="Freeform 22">
              <a:extLst>
                <a:ext uri="{FF2B5EF4-FFF2-40B4-BE49-F238E27FC236}">
                  <a16:creationId xmlns:a16="http://schemas.microsoft.com/office/drawing/2014/main" id="{A9559A53-D830-7614-E9BE-1BC40185BBD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Freeform 23">
              <a:extLst>
                <a:ext uri="{FF2B5EF4-FFF2-40B4-BE49-F238E27FC236}">
                  <a16:creationId xmlns:a16="http://schemas.microsoft.com/office/drawing/2014/main" id="{CF98E323-54F4-6F4E-05C0-B51BD4D75D2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36" name="Rectangle 24">
            <a:extLst>
              <a:ext uri="{FF2B5EF4-FFF2-40B4-BE49-F238E27FC236}">
                <a16:creationId xmlns:a16="http://schemas.microsoft.com/office/drawing/2014/main" id="{78012438-FA7E-1BC8-9BEB-B8FDD5CC469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337" name="Rectangle 25">
            <a:extLst>
              <a:ext uri="{FF2B5EF4-FFF2-40B4-BE49-F238E27FC236}">
                <a16:creationId xmlns:a16="http://schemas.microsoft.com/office/drawing/2014/main" id="{4663DD22-818D-6C17-0A17-BB3991C22BE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338" name="Rectangle 26">
            <a:extLst>
              <a:ext uri="{FF2B5EF4-FFF2-40B4-BE49-F238E27FC236}">
                <a16:creationId xmlns:a16="http://schemas.microsoft.com/office/drawing/2014/main" id="{95F760E8-7C3D-DAAA-369E-3FA9870655E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39" name="Rectangle 27">
            <a:extLst>
              <a:ext uri="{FF2B5EF4-FFF2-40B4-BE49-F238E27FC236}">
                <a16:creationId xmlns:a16="http://schemas.microsoft.com/office/drawing/2014/main" id="{BCDCCC38-F714-D642-15D4-E1C3F47283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40" name="Rectangle 28">
            <a:extLst>
              <a:ext uri="{FF2B5EF4-FFF2-40B4-BE49-F238E27FC236}">
                <a16:creationId xmlns:a16="http://schemas.microsoft.com/office/drawing/2014/main" id="{599AEE2B-9C66-702B-347D-4F41495A9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8562DD-DB39-4EF9-A5F2-0FFFA58B22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06D9-363E-1D4C-5EF7-D8A80671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FFB6D-C2A2-2167-0A48-6F188F6CC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705C2-A4A3-9F16-A795-CB7DC12DC6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4643D-59FB-F2C2-5F59-DEE7E648C3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714949-9BC3-485C-88E7-0AFC0ED75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9E0585-16A9-BF0F-F4E1-9D40ADA3977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920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A2CB-7897-5610-C8B9-13776F0A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A6FEB-D93D-BB0C-CF4C-2DE76DD8B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82735-C481-C2DE-B84D-D041835FFC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8C24B-C38D-F197-8796-CA82E78DF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075298-F177-47CD-91C5-D85704F3FF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836C00-DDF8-66A4-3F82-0AEC162964F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757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9DEE-2DF5-BE8E-1C60-EC5C541C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4D3F2-197D-5329-F08F-C250DE6E5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3CA9F-F50F-B164-C7AC-0AFA19090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45C62-F942-3D32-3E6E-4630DFDDBA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C074-C106-FA47-4615-61C74F609C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A955A5-0FDC-4EC3-A0A1-0E977B3F60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94AD51-C9C3-0DF4-A047-62B8C4584F9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770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7CF8-1120-DB03-2875-F8D2E563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2A103-FEA9-C797-1F1C-D3606BBC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0AC6A-01AC-C965-835F-45F7B6879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80724-6670-CE44-76F4-6AB12ADE1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9B688-9225-7765-B126-99F522BA3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C192847-5D0E-ACB4-1D9C-C412E1594D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0613D9-2D38-C849-6B3A-BA7409020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96234C-600F-4E78-83C6-3FFCAB5F9B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1F32D3F-52B3-685F-94C8-1140086221F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107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CD62-1D10-6763-C4F1-C8D96254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DC3D5E-2A18-590E-048A-FED799B96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ED077-D4E4-B337-384B-6493C1D243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2617A-1DCA-4556-A33A-C050AC03BD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5B351-E6F0-43EF-3FB5-FD7BDE38D67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696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841E53-C685-C017-28FA-4DC6DF3ACF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648185-CD6E-A7B7-9D4A-13C8CF456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68FA9E-9023-42F9-A4D2-3D2576D4B02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11E45-281D-D961-6AAE-FCAFBDB7E4B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78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C1E0-9073-BA58-AB98-0EFCC542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9C371-3F0F-7E36-015E-B57BCB742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2AE8C-930B-14F4-C723-B925E292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51143-A9D0-9927-0F50-9CFE5963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56E9E-6344-49CB-294D-61072AD7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45E9-767F-4F2F-92C7-4F2539074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529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0EC5F-8FEF-E00A-F7EF-09ED372FE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A9A95-668D-BE4A-BDAB-4E5E639E9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36530-3CB6-DD81-1C61-2B59BA279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E1540-9D34-ABE8-BDB2-6FF0B38954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4B47F-6B7B-2A2B-8D60-2D0FCE41EE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53A06F-6B33-48B7-83C7-97A9FA2A8B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CFBD8E-E7CC-801B-63A5-2375768DBED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967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B67C-2CFE-B6AB-3C4F-A86722D6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A4ECA-B342-37A6-1A71-5FC2DB873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93F11-A5B0-2B7F-FB07-BFB2FCD04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B0FD8-CE95-FD83-6E4A-C86AFEBEA8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3A52B-3B87-45C4-FC2C-29274BCBBC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79619E-77B5-4DFA-B20B-361D57678A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CA4525-2849-6C5B-BCDD-0DDB7C1B34D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327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F0208-DA55-A8E8-2691-69D64BD8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86526-B45C-07A0-F8F8-6932A061B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019FC-1DBD-826B-9C27-893C6FEDBD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43015-12F6-52CF-655B-13DBA41E96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BE05F4-0014-4772-9B52-09A59CFDD0C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AD7A25-C845-E561-02A6-5A0A2721F53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043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3FD912-71A9-9B5F-F86E-AEB8CD65C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254B4-727A-67BC-151E-58DC00A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017C9B-93BC-6206-CB89-B5FC4BBE72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5EB51-11A7-8AB7-5141-A64F1E5383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B04236-4D7B-4751-AAE5-AAB9982A3B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C279A8-6C0C-83ED-7E9F-A5919B99735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4033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82C406A-C30B-25B3-CE7E-EB871C27A0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DC5C166-5E95-7592-34FB-CFE8341CB2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3A120B3C-B0A0-6802-561F-87D1F18F51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0B383CC0-D0B2-88E4-0F0F-1179E15795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0148AB89-5246-9123-43DE-E29526AFDD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B85526-C6F3-436C-ABBC-507937BF647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2535" name="Freeform 7">
            <a:extLst>
              <a:ext uri="{FF2B5EF4-FFF2-40B4-BE49-F238E27FC236}">
                <a16:creationId xmlns:a16="http://schemas.microsoft.com/office/drawing/2014/main" id="{958ECC11-5B95-AEF3-DEBE-A56159492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1578F07E-AC70-F255-C8D3-5B717EF0B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64E7-BA65-7481-6EE2-ED7E0E2F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31EC-4A5C-EE83-214A-23DD7DBED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0DAB6-DE7E-81D6-E27D-93130FA0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905F0-77C5-17F6-A8ED-0F798C04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4DD32-E549-136D-0691-9A2DE432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0A439-44D3-4E67-BB87-795DEA0A3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742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E367-8AB2-A16A-87D5-EE8A6A7D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0EFBB-479F-C340-8209-36175A26A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091B6-6BED-DAE6-BC85-4F5368EA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5BBE2-C106-1020-1980-68F35876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E76E8-2FA6-A399-3EB3-564BECCF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A2118-C704-47D5-8978-35A49BE5D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569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5DBE-00D0-E355-E9E1-3CECF7A36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CAC02-49CE-8CD2-3C63-E5BFCCCA2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F2500-AD3D-D6F7-4322-32589324B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6825C-075B-7B9D-013B-5758BED54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8537E-DA5A-5AF5-FFC7-42DCB18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7DF8B-A719-26A1-445F-87AA5A33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F5F98-BA14-405B-88D2-53F980C0B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207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71B4-7F77-1305-D9DA-CE2074D8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AAE0D-A3CE-5D55-7256-A9968F57E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1C77D-7414-9429-9B71-ED0A5BDBA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37157-4350-08DF-70B9-FBCEDEC56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C4BF8-159A-7247-5D8A-EA4652361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92DF60-E27E-4EF1-D005-E2D1A97B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1B5F56-45A9-59CD-DF67-D475AB00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4499C-9BE1-B8A4-C621-C8F195AE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B3FB5-8E63-4375-ACF4-C4C6232F8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566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3F2F-9819-0DB6-4AB1-D011B14D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3F2D37-711B-315E-D4CC-758A8B04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4F1DE-937A-2879-B28F-1669E167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326FF-AA9E-85D6-0B1A-F88CC2F0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40C2F-4898-4A2A-B53E-716FE7305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80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38CE-FD34-7BB5-3F9B-D716BDE1E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6298F-251E-A64A-A744-CBEE99CEA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5FA5F-0C6A-D605-E67F-6187FBEA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E799A-5401-1E2C-F227-ADB9E37F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7AAD5-C273-41CE-2234-C600C6C0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BC91-F2FC-4E9F-B81E-D5E30D509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3482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7D8579-30E7-8416-3BF6-DFC81A37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5B936-2624-9D89-3ED9-3CA70192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9C0E6-CCAB-2D4A-FB42-8BE3B66B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41105-2BA8-49B0-8627-4126AB0C5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75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8C6F-A5BE-376C-19D2-2F96E2FE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44CEB-599C-A0A5-054C-711F2E621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F1695-C7AA-B4D7-39BA-22CEF4472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27EED-A379-C9C6-EE75-69338F91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DB33B-8DE4-B896-D086-ECB33BFE2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AD651-E731-1E6B-C01E-D777A9C1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FD26E-8731-4ADD-BD9B-102E8B951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1199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CF1B-EF33-691C-6988-3921D83D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BADE9-FC37-3D20-5BC7-2CF93F120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F7075-D855-4A43-368A-0A7BD0830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0C458-9897-CA6A-3DAE-2F6FDC1E4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AC05A-3E56-0F9B-A6F0-CD2D22D2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D9E37-4D9B-523B-AA24-0091BA9C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3A824-4E43-41E2-8340-9BB280C26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339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1FD0B-24B2-41ED-C99B-721F0616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80235-7BAD-48F1-A673-E178A75DB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DAC1C-3684-CF85-37D6-1EBE6994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F98AD-A6F8-0817-6B61-ACA81CA50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E0F64-2543-DB67-8A95-C3406C49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EDC25-D113-4F7B-B26B-BCDAAD999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50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E18FA-6861-0D7F-A401-D113CDFB59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61918-12EE-DC57-750B-7A32D6E50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E701D-B4B8-7E32-FB66-C2129A7B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BA0A7-5786-90DA-FD34-D2CEA525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C76D6-0F06-6B04-932C-B8444544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A56AD-A5A0-4DA4-8F8B-2B4123CEF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5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907A-F784-F7F5-7483-557E8D428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E4C09-1998-9A4D-2A13-A7302B8C7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C2F86-84E7-0805-76E4-B43FA363F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679D2-A26B-0819-7CF6-BEEC2C51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D6B90-D885-83EF-80DD-97081663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C5AD5-00E6-EB41-D120-701564BE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BF6A-A2C8-415A-8FA3-A874CFD0E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11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0502-3C8D-1932-532C-B7853484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399BA-1CF5-7C80-98BF-80238C341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3F5E4-4DB0-F309-60C2-EB2E38D8F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46F92-6861-28DB-05DC-C0BBA8CD8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4FED3-B8BA-3442-E0FE-EFF8B8A1D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2FA69-5ADC-564F-A20C-E71A6F08E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C8F5DB-00C3-BF5E-D092-21AEC06F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752CB4-7A96-D021-4FCB-DD94F18A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CD9DA-F732-4F32-A53B-47752A3A5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97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5635-FF92-CA03-74BE-AFD4F84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E069A-6C41-6B59-61A7-301CDF91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0DDA4-7146-D598-1BE1-CD2AAF8F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2B445-F6CE-25E6-8913-5415E377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21450-7DCA-48D5-BEE1-54842F698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13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564747-2802-4698-2A50-920150B1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E983C3-DF9F-2104-2BEC-22C97B77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7ACBA-1891-DD56-2B59-9656D749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ADE46-4A15-44BB-B20E-6A9169A94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98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9A66-0A5E-78CA-F2C2-AF3832ED3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F64B9-8569-9757-133F-90F2C4A7A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23199-9345-290B-EA97-7FC6F854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807E5-40CA-1AF1-CF5E-425FD8C0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F675A-85C7-2C30-F26A-6FBDC69FB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EE452-D74C-7CFC-08AA-6500D0CD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26955-EC02-4847-A444-E3168861E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30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73B7-AB3E-52BD-C613-AC7D2BBB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2B31F1-C5B5-1E03-2650-6470F644D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10107-18ED-E00F-2277-9EC19393C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E23CE-D8CD-461D-965D-70663A862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978B6-F530-99DA-3792-A2BFF6DE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23654-D40F-28F6-B9AB-6763CA7E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64496-0D8A-4B60-BA0E-85AF9CE08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58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B9A4B9B-18A2-F887-61C3-57D9D8D05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559D8F-04F5-94C8-B7B1-38FAA88E9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9721059-51DF-CF63-49FE-4825340339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393F9F-F455-533E-138E-4CB7AFF053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62EEE2-6FC5-DE20-98BB-6525C60C4F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8349D13-6217-40EA-ABFA-6B59FEBAA1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3B1BEC1D-0A68-D9D4-207A-2937DB64EF9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2291" name="Rectangle 3">
              <a:extLst>
                <a:ext uri="{FF2B5EF4-FFF2-40B4-BE49-F238E27FC236}">
                  <a16:creationId xmlns:a16="http://schemas.microsoft.com/office/drawing/2014/main" id="{0EF39983-BA31-9113-D1C4-DB0D8A6F90B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2" name="Rectangle 4">
              <a:extLst>
                <a:ext uri="{FF2B5EF4-FFF2-40B4-BE49-F238E27FC236}">
                  <a16:creationId xmlns:a16="http://schemas.microsoft.com/office/drawing/2014/main" id="{1B37F144-854B-B9BE-A2A8-3A6CDC4674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77B90ADA-1B0A-2A14-CAFA-A367B9D2F78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4" name="Rectangle 6">
              <a:extLst>
                <a:ext uri="{FF2B5EF4-FFF2-40B4-BE49-F238E27FC236}">
                  <a16:creationId xmlns:a16="http://schemas.microsoft.com/office/drawing/2014/main" id="{5507B1EA-AAFC-D239-E0FC-012C5CFBCC1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5" name="Rectangle 7">
              <a:extLst>
                <a:ext uri="{FF2B5EF4-FFF2-40B4-BE49-F238E27FC236}">
                  <a16:creationId xmlns:a16="http://schemas.microsoft.com/office/drawing/2014/main" id="{B8B6A7E6-577C-B3E4-C98F-A610F26A3FE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6" name="Rectangle 8">
              <a:extLst>
                <a:ext uri="{FF2B5EF4-FFF2-40B4-BE49-F238E27FC236}">
                  <a16:creationId xmlns:a16="http://schemas.microsoft.com/office/drawing/2014/main" id="{D7A9F4A1-2B48-0A23-76EB-395E6555BA9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7" name="Rectangle 9">
              <a:extLst>
                <a:ext uri="{FF2B5EF4-FFF2-40B4-BE49-F238E27FC236}">
                  <a16:creationId xmlns:a16="http://schemas.microsoft.com/office/drawing/2014/main" id="{8D681CDE-D40F-0257-F528-B4E5DED0DD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id="{0C27ECBE-A9DB-C238-4A07-6B4AE8D7AA9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9" name="Rectangle 11">
              <a:extLst>
                <a:ext uri="{FF2B5EF4-FFF2-40B4-BE49-F238E27FC236}">
                  <a16:creationId xmlns:a16="http://schemas.microsoft.com/office/drawing/2014/main" id="{38FEC7DE-4CCE-2381-2FA4-FAC2CCCE80F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0" name="Rectangle 12">
              <a:extLst>
                <a:ext uri="{FF2B5EF4-FFF2-40B4-BE49-F238E27FC236}">
                  <a16:creationId xmlns:a16="http://schemas.microsoft.com/office/drawing/2014/main" id="{07B23759-11F5-12B4-937D-DF3838638A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1" name="Rectangle 13">
              <a:extLst>
                <a:ext uri="{FF2B5EF4-FFF2-40B4-BE49-F238E27FC236}">
                  <a16:creationId xmlns:a16="http://schemas.microsoft.com/office/drawing/2014/main" id="{63D47E65-2952-18E9-2836-BEDFD11AE66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2" name="Rectangle 14">
              <a:extLst>
                <a:ext uri="{FF2B5EF4-FFF2-40B4-BE49-F238E27FC236}">
                  <a16:creationId xmlns:a16="http://schemas.microsoft.com/office/drawing/2014/main" id="{89A22796-EC1F-3DE4-6F5D-769A45B9275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3" name="Rectangle 15">
              <a:extLst>
                <a:ext uri="{FF2B5EF4-FFF2-40B4-BE49-F238E27FC236}">
                  <a16:creationId xmlns:a16="http://schemas.microsoft.com/office/drawing/2014/main" id="{D349A261-9EF7-CC42-B323-4F8364F5CBB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4" name="Rectangle 16">
              <a:extLst>
                <a:ext uri="{FF2B5EF4-FFF2-40B4-BE49-F238E27FC236}">
                  <a16:creationId xmlns:a16="http://schemas.microsoft.com/office/drawing/2014/main" id="{6569430B-4052-CBFD-89F6-3E3792518F8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5" name="Rectangle 17">
              <a:extLst>
                <a:ext uri="{FF2B5EF4-FFF2-40B4-BE49-F238E27FC236}">
                  <a16:creationId xmlns:a16="http://schemas.microsoft.com/office/drawing/2014/main" id="{66F08BF7-C2E1-524B-FFE6-CAAF52B9382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6" name="Rectangle 18">
              <a:extLst>
                <a:ext uri="{FF2B5EF4-FFF2-40B4-BE49-F238E27FC236}">
                  <a16:creationId xmlns:a16="http://schemas.microsoft.com/office/drawing/2014/main" id="{5EAC95C6-DEB7-22E5-429B-E73C2C31B8D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7" name="Rectangle 19">
              <a:extLst>
                <a:ext uri="{FF2B5EF4-FFF2-40B4-BE49-F238E27FC236}">
                  <a16:creationId xmlns:a16="http://schemas.microsoft.com/office/drawing/2014/main" id="{F32C3218-58D3-3DB7-3881-85ACC353D2D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8" name="Rectangle 20">
              <a:extLst>
                <a:ext uri="{FF2B5EF4-FFF2-40B4-BE49-F238E27FC236}">
                  <a16:creationId xmlns:a16="http://schemas.microsoft.com/office/drawing/2014/main" id="{3C91AA81-B1F4-551C-1341-48E7783E1A8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9" name="Rectangle 21">
              <a:extLst>
                <a:ext uri="{FF2B5EF4-FFF2-40B4-BE49-F238E27FC236}">
                  <a16:creationId xmlns:a16="http://schemas.microsoft.com/office/drawing/2014/main" id="{B4633BFD-D94B-CF62-11E1-98277CD92D8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0" name="Freeform 22">
              <a:extLst>
                <a:ext uri="{FF2B5EF4-FFF2-40B4-BE49-F238E27FC236}">
                  <a16:creationId xmlns:a16="http://schemas.microsoft.com/office/drawing/2014/main" id="{05EAA690-0C77-F5D6-20AB-C186315E76A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1" name="Freeform 23">
              <a:extLst>
                <a:ext uri="{FF2B5EF4-FFF2-40B4-BE49-F238E27FC236}">
                  <a16:creationId xmlns:a16="http://schemas.microsoft.com/office/drawing/2014/main" id="{55F2401E-D1FD-A7ED-E66F-47364C9C28D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12" name="Rectangle 24">
            <a:extLst>
              <a:ext uri="{FF2B5EF4-FFF2-40B4-BE49-F238E27FC236}">
                <a16:creationId xmlns:a16="http://schemas.microsoft.com/office/drawing/2014/main" id="{5AFA7395-D415-AD2A-A436-E92D8C4B0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11AA5CA8-ACD8-0481-56A5-D8BF73611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314" name="Rectangle 26">
            <a:extLst>
              <a:ext uri="{FF2B5EF4-FFF2-40B4-BE49-F238E27FC236}">
                <a16:creationId xmlns:a16="http://schemas.microsoft.com/office/drawing/2014/main" id="{84938BE8-A7FE-7800-C14C-AF3D1030C3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2315" name="Rectangle 27">
            <a:extLst>
              <a:ext uri="{FF2B5EF4-FFF2-40B4-BE49-F238E27FC236}">
                <a16:creationId xmlns:a16="http://schemas.microsoft.com/office/drawing/2014/main" id="{A9A66D70-DF56-DAB7-76EA-A2237C49D6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7806302-C20A-446F-A941-F66D413B40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64603E58-5389-5140-1F3F-D3ECEC25A8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A80B5A0-A02A-F518-5140-DC7EE4764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E82A100-3349-9FF9-2AE7-6A02DDBE9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04A24A4F-7434-1E55-B7B1-F10751DFF7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82F44371-B94B-2C36-86EB-E5E1DCB09A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D5F19226-8236-68FD-8070-1F3906C89C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j-lt"/>
              </a:defRPr>
            </a:lvl1pPr>
          </a:lstStyle>
          <a:p>
            <a:fld id="{DCB475B0-69F2-4713-97CB-7B3AC449E3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1" name="Freeform 7">
            <a:extLst>
              <a:ext uri="{FF2B5EF4-FFF2-40B4-BE49-F238E27FC236}">
                <a16:creationId xmlns:a16="http://schemas.microsoft.com/office/drawing/2014/main" id="{338E3D4C-F2D0-F22B-AE35-47411CAB1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00CD6905-1126-B6DC-5927-96BFE2071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2.wmf"/><Relationship Id="rId7" Type="http://schemas.openxmlformats.org/officeDocument/2006/relationships/oleObject" Target="../embeddings/oleObject4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>
            <a:extLst>
              <a:ext uri="{FF2B5EF4-FFF2-40B4-BE49-F238E27FC236}">
                <a16:creationId xmlns:a16="http://schemas.microsoft.com/office/drawing/2014/main" id="{3C3BD5E3-A42C-2C06-13F5-8355DB79A1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400800" cy="2819400"/>
          </a:xfrm>
        </p:spPr>
        <p:txBody>
          <a:bodyPr/>
          <a:lstStyle/>
          <a:p>
            <a:r>
              <a:rPr lang="en-US" altLang="en-US" sz="5400"/>
              <a:t>Solving Equations by Adding and Subtracting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19540805-8A98-867E-7C7D-C4BD0866403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16573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  <p:bldP spid="205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F3B52AF-551C-131A-62A9-730984C04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8000">
                <a:solidFill>
                  <a:srgbClr val="E11803"/>
                </a:solidFill>
              </a:rPr>
              <a:t>SŌP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DCD672A-1B6B-BBAF-BF0A-09B8E4E62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18288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None/>
            </a:pPr>
            <a:r>
              <a:rPr lang="en-US" altLang="en-US"/>
              <a:t>1.  Simplify:  -2(x + 3)  </a:t>
            </a:r>
          </a:p>
          <a:p>
            <a:pPr marL="571500" indent="-571500">
              <a:buFont typeface="Wingdings" panose="05000000000000000000" pitchFamily="2" charset="2"/>
              <a:buNone/>
            </a:pPr>
            <a:endParaRPr lang="en-US" altLang="en-US"/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en-US" altLang="en-US"/>
              <a:t>2.  Simplify:  3[(5 + 7</a:t>
            </a:r>
            <a:r>
              <a:rPr lang="en-US" altLang="en-US" baseline="30000"/>
              <a:t>2</a:t>
            </a:r>
            <a:r>
              <a:rPr lang="en-US" altLang="en-US"/>
              <a:t>) – 20]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D931758-16B4-9EB1-B907-6BF7B2357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657600"/>
            <a:ext cx="3886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9788" indent="-4953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4191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4938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22438" indent="-3810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796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368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940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512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US" altLang="en-US" b="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47B4EA77-CCA4-7F3D-10E7-C0DEA847F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810000"/>
            <a:ext cx="3886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9788" indent="-4953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4191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4938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22438" indent="-3810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796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368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940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512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US" altLang="en-US" b="0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75F26F07-05CC-740C-A42F-F410F82E8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962400"/>
            <a:ext cx="3886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9788" indent="-4953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4191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4938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22438" indent="-3810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796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368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940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512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en-US" altLang="en-US" b="0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4C0AAB6C-93BA-517F-AB4B-ABA298F6C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00200"/>
            <a:ext cx="1981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9788" indent="-4953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4191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4938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22438" indent="-3810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796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368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940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512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0">
                <a:solidFill>
                  <a:srgbClr val="0000CC"/>
                </a:solidFill>
              </a:rPr>
              <a:t>= -2x - 6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E6A30821-7521-F72A-E974-CB705C1BD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743200"/>
            <a:ext cx="3352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9788" indent="-4953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4191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4938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22438" indent="-3810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796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368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940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512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0">
                <a:solidFill>
                  <a:srgbClr val="0000CC"/>
                </a:solidFill>
              </a:rPr>
              <a:t>= 3[(5 + 49) – 20]</a:t>
            </a: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7E55EC23-D238-5DA0-476E-D10844E14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4290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9788" indent="-4953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4191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4938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22438" indent="-3810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796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368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940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512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0">
                <a:solidFill>
                  <a:srgbClr val="0000CC"/>
                </a:solidFill>
              </a:rPr>
              <a:t>= 3[(54) – 20]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D5DE153F-8CB5-4569-E12D-07CE490E8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9788" indent="-4953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4191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4938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22438" indent="-3810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796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368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940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512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0">
                <a:solidFill>
                  <a:srgbClr val="0000CC"/>
                </a:solidFill>
              </a:rPr>
              <a:t>= 3[34]</a:t>
            </a: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FE1C0729-DA72-5805-2B80-4271E0DF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9788" indent="-4953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4191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04938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22438" indent="-3810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796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368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940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51238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0">
                <a:solidFill>
                  <a:srgbClr val="0000CC"/>
                </a:solidFill>
              </a:rPr>
              <a:t>= 102</a:t>
            </a:r>
          </a:p>
        </p:txBody>
      </p:sp>
      <p:sp>
        <p:nvSpPr>
          <p:cNvPr id="18445" name="Line 13">
            <a:extLst>
              <a:ext uri="{FF2B5EF4-FFF2-40B4-BE49-F238E27FC236}">
                <a16:creationId xmlns:a16="http://schemas.microsoft.com/office/drawing/2014/main" id="{91DEE30B-9E4A-EB48-E7EE-49739FB1F3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524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6" name="Line 14">
            <a:extLst>
              <a:ext uri="{FF2B5EF4-FFF2-40B4-BE49-F238E27FC236}">
                <a16:creationId xmlns:a16="http://schemas.microsoft.com/office/drawing/2014/main" id="{2EEAC64B-5134-B6B0-1EC9-34F4B8276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52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8D3CDEAC-126A-97B3-7AFF-801812D8E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524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B65919C9-1241-7A6C-1343-65229CEA2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524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9" grpId="0"/>
      <p:bldP spid="18440" grpId="0"/>
      <p:bldP spid="18441" grpId="0"/>
      <p:bldP spid="18442" grpId="0"/>
      <p:bldP spid="184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2">
            <a:extLst>
              <a:ext uri="{FF2B5EF4-FFF2-40B4-BE49-F238E27FC236}">
                <a16:creationId xmlns:a16="http://schemas.microsoft.com/office/drawing/2014/main" id="{F061668C-ACAD-4EA3-7F04-0A04D9B59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3962400" cy="1600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D154164-BDD5-8587-CFFC-340A893DF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2514600"/>
            <a:ext cx="21336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7200"/>
              <a:t>t + 5 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D71790D-EF3D-1141-45C3-3626EDE71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064CBC05-F648-964B-FEDB-69CE98973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14600"/>
            <a:ext cx="160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11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AD7383CC-0FE5-29C8-A127-25E70F558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-5</a:t>
            </a:r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0EB5C960-267B-909A-0FDE-22313259D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146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-5</a:t>
            </a:r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C0F37D19-EFC3-8EA1-F4B8-8E964937B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60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t 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CDB538DC-B15B-CF10-729E-42390EA92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2EB8D3D5-3590-12DD-CB3C-FB897E85E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8100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6</a:t>
            </a:r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5935F070-C4BA-587F-5EF3-2D9347765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10000"/>
            <a:ext cx="152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chemeClr val="accent2"/>
                </a:solidFill>
              </a:rPr>
              <a:t>+ 0</a:t>
            </a:r>
          </a:p>
        </p:txBody>
      </p:sp>
      <p:sp>
        <p:nvSpPr>
          <p:cNvPr id="44044" name="WordArt 12">
            <a:extLst>
              <a:ext uri="{FF2B5EF4-FFF2-40B4-BE49-F238E27FC236}">
                <a16:creationId xmlns:a16="http://schemas.microsoft.com/office/drawing/2014/main" id="{1F7F60EB-3004-3537-BC87-5D7E3BF434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152400"/>
            <a:ext cx="4572000" cy="1155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8000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solidFill>
                  <a:srgbClr val="008000"/>
                </a:solidFill>
                <a:latin typeface="Bookman Old Style" panose="02050604050505020204" pitchFamily="18" charset="0"/>
              </a:rPr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6667 0.0 " pathEditMode="relative" ptsTypes="AA">
                                      <p:cBhvr>
                                        <p:cTn id="6" dur="2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666 0.0 " pathEditMode="relative" ptsTypes="AA">
                                      <p:cBhvr>
                                        <p:cTn id="56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8" grpId="0"/>
      <p:bldP spid="44039" grpId="0"/>
      <p:bldP spid="44040" grpId="0"/>
      <p:bldP spid="44040" grpId="1"/>
      <p:bldP spid="44041" grpId="0"/>
      <p:bldP spid="44042" grpId="0"/>
      <p:bldP spid="44043" grpId="0"/>
      <p:bldP spid="440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>
            <a:extLst>
              <a:ext uri="{FF2B5EF4-FFF2-40B4-BE49-F238E27FC236}">
                <a16:creationId xmlns:a16="http://schemas.microsoft.com/office/drawing/2014/main" id="{85FF0645-0188-D344-BCCE-8C2F0F455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3962400" cy="1600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3154AFD-D280-0EB3-69F4-88CFDF349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5486400" cy="838200"/>
          </a:xfrm>
        </p:spPr>
        <p:txBody>
          <a:bodyPr/>
          <a:lstStyle/>
          <a:p>
            <a:r>
              <a:rPr lang="en-US" altLang="en-US"/>
              <a:t>Now you try…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2970AB8-B142-D975-95B3-37302B717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22098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7200"/>
              <a:t>y + 3 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555B655D-71F3-E0BE-FD91-6FE74A406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BA06411A-5DDC-F6B0-CE71-A7EF9B805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14600"/>
            <a:ext cx="160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-2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DC7E4B5F-AD63-E44C-BB71-8F6ED6A55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-3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5F55A1C5-1FBD-226F-DDEE-41E4AC136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146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-3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4D07847B-1B95-7252-C63F-DB937601F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60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y 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B5F794BB-DFF3-CAA8-A7DB-36509DEB5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0FF11C4C-AB52-0861-EF42-A81B72ABB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810000"/>
            <a:ext cx="121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-5</a:t>
            </a:r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F4FE8E87-5D99-1219-1D8F-55FB0DC8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10000"/>
            <a:ext cx="152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chemeClr val="accent2"/>
                </a:solidFill>
              </a:rPr>
              <a:t>+ 0</a:t>
            </a:r>
          </a:p>
        </p:txBody>
      </p:sp>
      <p:sp>
        <p:nvSpPr>
          <p:cNvPr id="17422" name="WordArt 14">
            <a:extLst>
              <a:ext uri="{FF2B5EF4-FFF2-40B4-BE49-F238E27FC236}">
                <a16:creationId xmlns:a16="http://schemas.microsoft.com/office/drawing/2014/main" id="{2F503D10-C646-0D62-39DC-56DA17A470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981200" y="2590800"/>
            <a:ext cx="52578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  <a:contourClr>
                <a:srgbClr val="0000FF"/>
              </a:contourClr>
            </a:sp3d>
          </a:bodyPr>
          <a:lstStyle/>
          <a:p>
            <a:pPr algn="ctr" fontAlgn="auto"/>
            <a:r>
              <a:rPr lang="en-GB" sz="3600" kern="10" spc="72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Bookman Old Style" panose="02050604050505020204" pitchFamily="18" charset="0"/>
              </a:rPr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29002E-6 L -0.09479 0.002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666 0.0 " pathEditMode="relative" ptsTypes="AA">
                                      <p:cBhvr>
                                        <p:cTn id="69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build="p"/>
      <p:bldP spid="17412" grpId="1" build="p"/>
      <p:bldP spid="17415" grpId="0"/>
      <p:bldP spid="17416" grpId="0"/>
      <p:bldP spid="17417" grpId="0"/>
      <p:bldP spid="17417" grpId="1"/>
      <p:bldP spid="17418" grpId="0"/>
      <p:bldP spid="17419" grpId="0"/>
      <p:bldP spid="17420" grpId="0"/>
      <p:bldP spid="174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>
            <a:extLst>
              <a:ext uri="{FF2B5EF4-FFF2-40B4-BE49-F238E27FC236}">
                <a16:creationId xmlns:a16="http://schemas.microsoft.com/office/drawing/2014/main" id="{341CEE1C-1B33-7811-C9F1-ADF47EBC1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3962400" cy="1600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88DDA69-4B74-9BD8-7667-027E89BA4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2514600"/>
            <a:ext cx="21336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7200"/>
              <a:t>a - 4 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EA47952C-A9E9-0EA8-12BA-AF488EAB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1D6B3C3B-5F0A-F694-7923-5760148E1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14600"/>
            <a:ext cx="160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-10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79D95ECF-9356-89DD-FAA3-F426657A9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129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+4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3B0DA2DE-4756-F614-ADB5-3A9606233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514600"/>
            <a:ext cx="129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+4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6287D24F-B605-4069-BCC5-1FB30BC06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60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a </a:t>
            </a: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1F5CE37F-9C77-EA0A-F576-EE6E0513A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9970EA01-F27D-1AFD-56E2-B27DFD795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8100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-6</a:t>
            </a: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2D30B65C-EC47-1BCE-5ABD-FC70D27F5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10000"/>
            <a:ext cx="152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chemeClr val="accent2"/>
                </a:solidFill>
              </a:rPr>
              <a:t>+ 0</a:t>
            </a:r>
          </a:p>
        </p:txBody>
      </p:sp>
      <p:sp>
        <p:nvSpPr>
          <p:cNvPr id="24588" name="WordArt 12">
            <a:extLst>
              <a:ext uri="{FF2B5EF4-FFF2-40B4-BE49-F238E27FC236}">
                <a16:creationId xmlns:a16="http://schemas.microsoft.com/office/drawing/2014/main" id="{E16FD8F0-995B-5A21-06E5-3880305C43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152400"/>
            <a:ext cx="4572000" cy="1155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8000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solidFill>
                  <a:srgbClr val="008000"/>
                </a:solidFill>
                <a:latin typeface="Bookman Old Style" panose="02050604050505020204" pitchFamily="18" charset="0"/>
              </a:rPr>
              <a:t>Example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6667 0.0 " pathEditMode="relative" ptsTypes="AA">
                                      <p:cBhvr>
                                        <p:cTn id="6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666 0.0 " pathEditMode="relative" ptsTypes="AA">
                                      <p:cBhvr>
                                        <p:cTn id="56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2" grpId="0"/>
      <p:bldP spid="24583" grpId="0"/>
      <p:bldP spid="24584" grpId="0"/>
      <p:bldP spid="24584" grpId="1"/>
      <p:bldP spid="24585" grpId="0"/>
      <p:bldP spid="24586" grpId="0"/>
      <p:bldP spid="24587" grpId="0"/>
      <p:bldP spid="2458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>
            <a:extLst>
              <a:ext uri="{FF2B5EF4-FFF2-40B4-BE49-F238E27FC236}">
                <a16:creationId xmlns:a16="http://schemas.microsoft.com/office/drawing/2014/main" id="{00F5AF96-3B78-16C4-00E8-267DF9DD6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3962400" cy="1600200"/>
          </a:xfrm>
          <a:prstGeom prst="ellipse">
            <a:avLst/>
          </a:prstGeom>
          <a:solidFill>
            <a:srgbClr val="93D60E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92D11D9-9311-EC82-3303-F36E8F1E9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5486400" cy="838200"/>
          </a:xfrm>
        </p:spPr>
        <p:txBody>
          <a:bodyPr/>
          <a:lstStyle/>
          <a:p>
            <a:r>
              <a:rPr lang="en-US" altLang="en-US"/>
              <a:t>Now you try…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97D4982C-7874-5D43-2CEC-CE1F6A3CB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22098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7200"/>
              <a:t>x - 6 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CADE7D6-1DC9-8A42-22C5-B7E201E3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032F3700-AAB5-DD4C-EF44-13AD2CBD6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14600"/>
            <a:ext cx="160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-6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EF1EC62D-76DE-F51E-1BE9-28ED7DAFA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129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+6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306BE974-5943-4FBC-805D-37F4E2A87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14600"/>
            <a:ext cx="137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+6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70D6D8D2-BFA9-8121-64F4-E9816DDD5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60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x 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B6FBEF33-BE12-4182-5F83-9FF5E3361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8691D285-D932-CAB1-ABBA-5F682E429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810000"/>
            <a:ext cx="121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0</a:t>
            </a:r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25DF37EB-BF78-5953-66AB-4C0843ED7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10000"/>
            <a:ext cx="152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chemeClr val="accent2"/>
                </a:solidFill>
              </a:rPr>
              <a:t>+ 0</a:t>
            </a:r>
          </a:p>
        </p:txBody>
      </p:sp>
      <p:sp>
        <p:nvSpPr>
          <p:cNvPr id="25613" name="WordArt 13">
            <a:extLst>
              <a:ext uri="{FF2B5EF4-FFF2-40B4-BE49-F238E27FC236}">
                <a16:creationId xmlns:a16="http://schemas.microsoft.com/office/drawing/2014/main" id="{C444F4AA-513E-B09C-A636-E40D66F455C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981200" y="2590800"/>
            <a:ext cx="52578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  <a:contourClr>
                <a:srgbClr val="0000FF"/>
              </a:contourClr>
            </a:sp3d>
          </a:bodyPr>
          <a:lstStyle/>
          <a:p>
            <a:pPr algn="ctr" fontAlgn="auto"/>
            <a:r>
              <a:rPr lang="en-GB" sz="3600" kern="10" spc="72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Bookman Old Style" panose="02050604050505020204" pitchFamily="18" charset="0"/>
              </a:rPr>
              <a:t>Example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6666 0.0 " pathEditMode="relative" ptsTypes="AA">
                                      <p:cBhvr>
                                        <p:cTn id="19" dur="2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666 0.0 " pathEditMode="relative" ptsTypes="AA">
                                      <p:cBhvr>
                                        <p:cTn id="69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 build="p"/>
      <p:bldP spid="25604" grpId="1" build="p"/>
      <p:bldP spid="25607" grpId="0"/>
      <p:bldP spid="25608" grpId="0"/>
      <p:bldP spid="25609" grpId="0"/>
      <p:bldP spid="25609" grpId="1"/>
      <p:bldP spid="25610" grpId="0"/>
      <p:bldP spid="25611" grpId="0"/>
      <p:bldP spid="25612" grpId="0"/>
      <p:bldP spid="256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>
            <a:extLst>
              <a:ext uri="{FF2B5EF4-FFF2-40B4-BE49-F238E27FC236}">
                <a16:creationId xmlns:a16="http://schemas.microsoft.com/office/drawing/2014/main" id="{49C04658-47C5-71C9-22B2-72CB86E6A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3962400" cy="1600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AF343F6-28A8-E4FE-EC13-F571A1CEA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514600"/>
            <a:ext cx="25146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7200"/>
              <a:t>-4 + x 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06610CB-86FC-E27E-F767-F0EAED8F7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B81B66FC-BC74-D1F2-87BC-0CA9A2806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14600"/>
            <a:ext cx="160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-30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4AB0268F-15DB-FFD9-3BB8-A7AEE0A2A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514600"/>
            <a:ext cx="129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+4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19D8DB4E-92EE-0A7D-C553-194D67C55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514600"/>
            <a:ext cx="129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rgbClr val="0000CC"/>
                </a:solidFill>
              </a:rPr>
              <a:t>+4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80F293D5-6271-AF35-FAB2-C4B0E4C92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33800"/>
            <a:ext cx="60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x </a:t>
            </a: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E4BB728F-F910-ECF3-7581-7394CBB32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701D90EB-B442-3B7C-2DAB-962143420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1752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-26</a:t>
            </a: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FDDBC1B1-2E2A-282E-00F4-B408B57BE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152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chemeClr val="accent2"/>
                </a:solidFill>
              </a:rPr>
              <a:t>0+</a:t>
            </a:r>
          </a:p>
        </p:txBody>
      </p:sp>
      <p:sp>
        <p:nvSpPr>
          <p:cNvPr id="29708" name="WordArt 12">
            <a:extLst>
              <a:ext uri="{FF2B5EF4-FFF2-40B4-BE49-F238E27FC236}">
                <a16:creationId xmlns:a16="http://schemas.microsoft.com/office/drawing/2014/main" id="{8504A489-67B5-49E7-81C6-E03CEBF71F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152400"/>
            <a:ext cx="4572000" cy="1155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8000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solidFill>
                  <a:srgbClr val="008000"/>
                </a:solidFill>
                <a:latin typeface="Bookman Old Style" panose="02050604050505020204" pitchFamily="18" charset="0"/>
              </a:rPr>
              <a:t>Example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3343E-6 L -0.10834 -2.1334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2" grpId="0"/>
      <p:bldP spid="29703" grpId="0"/>
      <p:bldP spid="29704" grpId="0"/>
      <p:bldP spid="29705" grpId="0"/>
      <p:bldP spid="29706" grpId="0"/>
      <p:bldP spid="29707" grpId="0"/>
      <p:bldP spid="2970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>
            <a:extLst>
              <a:ext uri="{FF2B5EF4-FFF2-40B4-BE49-F238E27FC236}">
                <a16:creationId xmlns:a16="http://schemas.microsoft.com/office/drawing/2014/main" id="{B65C2DEB-3896-E591-9BDA-597238627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3962400" cy="1600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922B937-C270-8D1D-3355-526DE7FBF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5486400" cy="838200"/>
          </a:xfrm>
        </p:spPr>
        <p:txBody>
          <a:bodyPr/>
          <a:lstStyle/>
          <a:p>
            <a:r>
              <a:rPr lang="en-US" altLang="en-US"/>
              <a:t>Now you try…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F9D6B4F-1073-EBDA-B2D9-E59932F34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362200"/>
            <a:ext cx="35052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6000"/>
              <a:t>4.6 + m</a:t>
            </a:r>
            <a:r>
              <a:rPr lang="en-US" altLang="en-US" sz="7200"/>
              <a:t> 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581A0E7-DFF1-BD1E-EFAA-571C7C2D5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146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0"/>
              <a:t>=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AEEC7DAD-6AE2-9CCC-EF5C-167AA1E2F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14600"/>
            <a:ext cx="160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0"/>
              <a:t>0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3063B2F6-CCA6-ECC7-425B-BAB49CC94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514600"/>
            <a:ext cx="1828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0">
                <a:solidFill>
                  <a:srgbClr val="0000CC"/>
                </a:solidFill>
              </a:rPr>
              <a:t>-4.6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C78958DA-BC80-C260-D55A-B103392B8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438400"/>
            <a:ext cx="190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0">
                <a:solidFill>
                  <a:srgbClr val="0000CC"/>
                </a:solidFill>
              </a:rPr>
              <a:t>- 4.6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0C8B1EDC-3F5D-C600-5026-626584832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338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m 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91775997-A110-CA9C-C5CE-20B4CED4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100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31FB0164-7B55-A1EA-D987-FEA8AB0EE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810000"/>
            <a:ext cx="1981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-4.6</a:t>
            </a: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7D099CD5-53B4-2185-4B81-9822CC8D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10000"/>
            <a:ext cx="152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>
                <a:solidFill>
                  <a:schemeClr val="accent2"/>
                </a:solidFill>
              </a:rPr>
              <a:t>0 +</a:t>
            </a:r>
          </a:p>
        </p:txBody>
      </p:sp>
      <p:sp>
        <p:nvSpPr>
          <p:cNvPr id="26637" name="WordArt 13">
            <a:extLst>
              <a:ext uri="{FF2B5EF4-FFF2-40B4-BE49-F238E27FC236}">
                <a16:creationId xmlns:a16="http://schemas.microsoft.com/office/drawing/2014/main" id="{E00102A0-A282-3829-D43D-EDA1DD867A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981200" y="2590800"/>
            <a:ext cx="52578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  <a:contourClr>
                <a:srgbClr val="0000FF"/>
              </a:contourClr>
            </a:sp3d>
          </a:bodyPr>
          <a:lstStyle/>
          <a:p>
            <a:pPr algn="ctr" fontAlgn="auto"/>
            <a:r>
              <a:rPr lang="en-GB" sz="3600" kern="10" spc="72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Bookman Old Style" panose="02050604050505020204" pitchFamily="18" charset="0"/>
              </a:rPr>
              <a:t>Example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75 0.0 " pathEditMode="relative" ptsTypes="AA">
                                      <p:cBhvr>
                                        <p:cTn id="19" dur="2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 build="p"/>
      <p:bldP spid="26628" grpId="1" build="p"/>
      <p:bldP spid="26631" grpId="0"/>
      <p:bldP spid="26632" grpId="0"/>
      <p:bldP spid="26633" grpId="0"/>
      <p:bldP spid="26634" grpId="0"/>
      <p:bldP spid="26635" grpId="0"/>
      <p:bldP spid="26636" grpId="0"/>
      <p:bldP spid="266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5" name="Oval 75">
            <a:extLst>
              <a:ext uri="{FF2B5EF4-FFF2-40B4-BE49-F238E27FC236}">
                <a16:creationId xmlns:a16="http://schemas.microsoft.com/office/drawing/2014/main" id="{FCAE07DC-F62C-6765-3475-775E2C2F8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200400"/>
            <a:ext cx="39624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9" name="Rectangle 59">
            <a:extLst>
              <a:ext uri="{FF2B5EF4-FFF2-40B4-BE49-F238E27FC236}">
                <a16:creationId xmlns:a16="http://schemas.microsoft.com/office/drawing/2014/main" id="{BB39C033-3127-2A8E-594B-99E356B10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447800"/>
            <a:ext cx="1219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8" name="Rectangle 58">
            <a:extLst>
              <a:ext uri="{FF2B5EF4-FFF2-40B4-BE49-F238E27FC236}">
                <a16:creationId xmlns:a16="http://schemas.microsoft.com/office/drawing/2014/main" id="{88ED9AED-E563-8658-E838-EFF5E15DA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152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7" name="Rectangle 27">
            <a:extLst>
              <a:ext uri="{FF2B5EF4-FFF2-40B4-BE49-F238E27FC236}">
                <a16:creationId xmlns:a16="http://schemas.microsoft.com/office/drawing/2014/main" id="{220E0EAD-7E0D-1308-3475-94607C2130A1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5029200" y="1905000"/>
            <a:ext cx="13716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6000"/>
              <a:t>+ b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11B10765-2BF4-8F8B-0C42-48538B0DC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752600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1CDA66F9-1921-E176-9435-2A603C2C9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8956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7200" b="0"/>
          </a:p>
        </p:txBody>
      </p:sp>
      <p:graphicFrame>
        <p:nvGraphicFramePr>
          <p:cNvPr id="30745" name="Object 25">
            <a:extLst>
              <a:ext uri="{FF2B5EF4-FFF2-40B4-BE49-F238E27FC236}">
                <a16:creationId xmlns:a16="http://schemas.microsoft.com/office/drawing/2014/main" id="{D6614D1A-1ED4-EA9E-A187-AEDBA67E7F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1828800"/>
          <a:ext cx="4175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800" imgH="698400" progId="Equation.3">
                  <p:embed/>
                </p:oleObj>
              </mc:Choice>
              <mc:Fallback>
                <p:oleObj name="Equation" r:id="rId2" imgW="253800" imgH="698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828800"/>
                        <a:ext cx="4175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8" name="Object 28">
            <a:extLst>
              <a:ext uri="{FF2B5EF4-FFF2-40B4-BE49-F238E27FC236}">
                <a16:creationId xmlns:a16="http://schemas.microsoft.com/office/drawing/2014/main" id="{35E0F3CC-DB41-83DF-45CE-52FCD8B0A8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863725"/>
          <a:ext cx="4032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4" imgW="253800" imgH="698400" progId="Equation.3">
                  <p:embed/>
                </p:oleObj>
              </mc:Choice>
              <mc:Fallback>
                <p:oleObj name="Microsoft Equation 3.0" r:id="rId4" imgW="253800" imgH="698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863725"/>
                        <a:ext cx="4032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9" name="Rectangle 29">
            <a:extLst>
              <a:ext uri="{FF2B5EF4-FFF2-40B4-BE49-F238E27FC236}">
                <a16:creationId xmlns:a16="http://schemas.microsoft.com/office/drawing/2014/main" id="{CF73A002-D89B-391F-3173-640A0F767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828800"/>
            <a:ext cx="160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0"/>
              <a:t>-   </a:t>
            </a:r>
          </a:p>
        </p:txBody>
      </p:sp>
      <p:graphicFrame>
        <p:nvGraphicFramePr>
          <p:cNvPr id="30750" name="Object 30">
            <a:extLst>
              <a:ext uri="{FF2B5EF4-FFF2-40B4-BE49-F238E27FC236}">
                <a16:creationId xmlns:a16="http://schemas.microsoft.com/office/drawing/2014/main" id="{837F9B47-AA82-66F0-FA12-F73001BA6C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1711325"/>
          <a:ext cx="4572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800" imgH="698400" progId="Equation.3">
                  <p:embed/>
                </p:oleObj>
              </mc:Choice>
              <mc:Fallback>
                <p:oleObj name="Equation" r:id="rId6" imgW="253800" imgH="6984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711325"/>
                        <a:ext cx="4572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2" name="Object 52">
            <a:extLst>
              <a:ext uri="{FF2B5EF4-FFF2-40B4-BE49-F238E27FC236}">
                <a16:creationId xmlns:a16="http://schemas.microsoft.com/office/drawing/2014/main" id="{777FD1DE-115B-B109-E88F-C7BA812F78D8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4433888" y="1590675"/>
          <a:ext cx="595312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1590675"/>
                        <a:ext cx="595312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5" name="WordArt 55">
            <a:extLst>
              <a:ext uri="{FF2B5EF4-FFF2-40B4-BE49-F238E27FC236}">
                <a16:creationId xmlns:a16="http://schemas.microsoft.com/office/drawing/2014/main" id="{15F6FB54-44A0-ACEC-8B74-4FD9F857CF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981200" y="3505200"/>
            <a:ext cx="52578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  <a:contourClr>
                <a:srgbClr val="0000FF"/>
              </a:contourClr>
            </a:sp3d>
          </a:bodyPr>
          <a:lstStyle/>
          <a:p>
            <a:pPr algn="ctr" fontAlgn="auto"/>
            <a:r>
              <a:rPr lang="en-GB" sz="3600" kern="10" spc="72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Bookman Old Style" panose="02050604050505020204" pitchFamily="18" charset="0"/>
              </a:rPr>
              <a:t>Example 7</a:t>
            </a:r>
          </a:p>
        </p:txBody>
      </p:sp>
      <p:sp>
        <p:nvSpPr>
          <p:cNvPr id="30776" name="Rectangle 56">
            <a:extLst>
              <a:ext uri="{FF2B5EF4-FFF2-40B4-BE49-F238E27FC236}">
                <a16:creationId xmlns:a16="http://schemas.microsoft.com/office/drawing/2014/main" id="{82D2B410-0F74-73AB-9793-28965195B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/>
              <a:t>Now try a more challenging problem…</a:t>
            </a:r>
          </a:p>
        </p:txBody>
      </p:sp>
      <p:sp>
        <p:nvSpPr>
          <p:cNvPr id="30777" name="Rectangle 57">
            <a:extLst>
              <a:ext uri="{FF2B5EF4-FFF2-40B4-BE49-F238E27FC236}">
                <a16:creationId xmlns:a16="http://schemas.microsoft.com/office/drawing/2014/main" id="{1F4D620E-4D89-FB9E-8A99-A5C74A017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28800"/>
            <a:ext cx="160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0"/>
              <a:t>-   +</a:t>
            </a:r>
          </a:p>
        </p:txBody>
      </p:sp>
      <p:sp>
        <p:nvSpPr>
          <p:cNvPr id="30784" name="Rectangle 64">
            <a:extLst>
              <a:ext uri="{FF2B5EF4-FFF2-40B4-BE49-F238E27FC236}">
                <a16:creationId xmlns:a16="http://schemas.microsoft.com/office/drawing/2014/main" id="{ECEB87FA-FEB2-70A4-B985-628E67AD5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457575"/>
            <a:ext cx="152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0"/>
              <a:t>0 +</a:t>
            </a:r>
          </a:p>
        </p:txBody>
      </p:sp>
      <p:sp>
        <p:nvSpPr>
          <p:cNvPr id="30785" name="Rectangle 65">
            <a:extLst>
              <a:ext uri="{FF2B5EF4-FFF2-40B4-BE49-F238E27FC236}">
                <a16:creationId xmlns:a16="http://schemas.microsoft.com/office/drawing/2014/main" id="{AB131D92-5F85-B9E7-4ADC-C2ED02626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81375"/>
            <a:ext cx="53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0"/>
              <a:t>b</a:t>
            </a:r>
            <a:r>
              <a:rPr lang="en-US" altLang="en-US" sz="7200" b="0"/>
              <a:t> </a:t>
            </a:r>
          </a:p>
        </p:txBody>
      </p:sp>
      <p:graphicFrame>
        <p:nvGraphicFramePr>
          <p:cNvPr id="30786" name="Object 66">
            <a:extLst>
              <a:ext uri="{FF2B5EF4-FFF2-40B4-BE49-F238E27FC236}">
                <a16:creationId xmlns:a16="http://schemas.microsoft.com/office/drawing/2014/main" id="{872C5305-B513-AB74-F005-33A29D21E542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016250" y="3276600"/>
          <a:ext cx="48895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9" imgW="253800" imgH="698400" progId="Equation.3">
                  <p:embed/>
                </p:oleObj>
              </mc:Choice>
              <mc:Fallback>
                <p:oleObj name="Microsoft Equation 3.0" r:id="rId9" imgW="253800" imgH="6984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3276600"/>
                        <a:ext cx="48895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7" name="Rectangle 67">
            <a:extLst>
              <a:ext uri="{FF2B5EF4-FFF2-40B4-BE49-F238E27FC236}">
                <a16:creationId xmlns:a16="http://schemas.microsoft.com/office/drawing/2014/main" id="{92F64FD3-7E95-52CB-DDC5-64FF53FC2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81375"/>
            <a:ext cx="76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7200" b="0"/>
              <a:t>=</a:t>
            </a:r>
          </a:p>
        </p:txBody>
      </p:sp>
      <p:sp>
        <p:nvSpPr>
          <p:cNvPr id="30791" name="Text Box 71">
            <a:extLst>
              <a:ext uri="{FF2B5EF4-FFF2-40B4-BE49-F238E27FC236}">
                <a16:creationId xmlns:a16="http://schemas.microsoft.com/office/drawing/2014/main" id="{95D09C95-E6C9-A1BC-4D22-E0FD039A8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290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b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0834 0.0 " pathEditMode="relative" ptsTypes="AA">
                                      <p:cBhvr>
                                        <p:cTn id="100" dur="2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0834 0.0 " pathEditMode="relative" ptsTypes="AA">
                                      <p:cBhvr>
                                        <p:cTn id="102" dur="2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0834 0.0 " pathEditMode="relative" ptsTypes="AA">
                                      <p:cBhvr>
                                        <p:cTn id="104" dur="20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5834 0.0 " pathEditMode="relative" ptsTypes="AA">
                                      <p:cBhvr>
                                        <p:cTn id="106" dur="2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5 0.0 " pathEditMode="relative" ptsTypes="AA">
                                      <p:cBhvr>
                                        <p:cTn id="157" dur="2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0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0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0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0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47" grpId="1"/>
      <p:bldP spid="30724" grpId="0"/>
      <p:bldP spid="30749" grpId="0"/>
      <p:bldP spid="30749" grpId="1"/>
      <p:bldP spid="30776" grpId="0"/>
      <p:bldP spid="30784" grpId="0"/>
      <p:bldP spid="30784" grpId="1"/>
      <p:bldP spid="30785" grpId="0"/>
      <p:bldP spid="30785" grpId="1"/>
      <p:bldP spid="30787" grpId="0"/>
      <p:bldP spid="3079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196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Garamond</vt:lpstr>
      <vt:lpstr>Default Design</vt:lpstr>
      <vt:lpstr>Curtain Call</vt:lpstr>
      <vt:lpstr>Edge</vt:lpstr>
      <vt:lpstr>Microsoft Equation 3.0</vt:lpstr>
      <vt:lpstr>PowerPoint Presentation</vt:lpstr>
      <vt:lpstr>SŌP</vt:lpstr>
      <vt:lpstr>PowerPoint Presentation</vt:lpstr>
      <vt:lpstr>Now you try…</vt:lpstr>
      <vt:lpstr>PowerPoint Presentation</vt:lpstr>
      <vt:lpstr>Now you try…</vt:lpstr>
      <vt:lpstr>PowerPoint Presentation</vt:lpstr>
      <vt:lpstr>Now you try…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3.1-Solving Equations by Adding and Subtracting</dc:title>
  <dc:creator>User</dc:creator>
  <cp:lastModifiedBy>Nayan GRIFFITHS</cp:lastModifiedBy>
  <cp:revision>24</cp:revision>
  <dcterms:created xsi:type="dcterms:W3CDTF">2005-08-19T01:03:01Z</dcterms:created>
  <dcterms:modified xsi:type="dcterms:W3CDTF">2023-03-12T17:37:36Z</dcterms:modified>
</cp:coreProperties>
</file>